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BBF"/>
    <a:srgbClr val="A1B2C4"/>
    <a:srgbClr val="C7D5EC"/>
    <a:srgbClr val="8B98AB"/>
    <a:srgbClr val="12496E"/>
    <a:srgbClr val="A9C9DE"/>
    <a:srgbClr val="FC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595F-946B-468C-9AA6-96D5AF02BFB6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7809-32B8-44FD-A66F-63E9C7C0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https://learn.microsoft.com/en-us/dotnet/csharp/language-reference/keywords/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https://learn.microsoft.com/en-us/dotnet/csharp/language-reference/keywords/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 After</a:t>
            </a:r>
            <a:r>
              <a:rPr lang="en-US" baseline="0" dirty="0" smtClean="0"/>
              <a:t> initialization they can’t be changed.</a:t>
            </a:r>
          </a:p>
          <a:p>
            <a:r>
              <a:rPr lang="en-US" baseline="0" dirty="0" smtClean="0"/>
              <a:t>2- They must be initialized.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7809-32B8-44FD-A66F-63E9C7C026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3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EF0F41-2168-4E5E-A01D-D406A5BFC0A2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5DD6-6B61-4F22-AEBC-B54AAD8FD23F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3626-C4CD-4AA9-A0D3-DAFF1DBA59B9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F1CB-E94A-42CC-BF4A-93F4F7313348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1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476E-67B4-48D3-9B40-FAB1D6186C94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6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43E4-1198-49B8-88BB-14438C727EA9}" type="datetime1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7B5D-2810-4DF9-9613-E957D56C7578}" type="datetime1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8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3ECC-F875-4725-ACBA-D761C3FBFB8D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5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53E2B-1951-4CD6-8EBA-E0543E53AFB3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3B0B-643C-4009-B1E3-4C3A4104A79D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80671-DDA7-45DE-901F-2899B253F7E9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1690-24F7-4C65-BFA2-98791CFFD0EF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2592-8520-4753-9B6D-E66FD023A024}" type="datetime1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1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59D5-323B-4558-96F8-3DE33D7B1613}" type="datetime1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60-A9F6-44A7-82C2-818C7878CE86}" type="datetime1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4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EDA0-6B74-49FD-96A1-273B299B18F9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063AE-AEC0-49D6-96A1-126334F0A8A0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9673-44A8-4926-A670-130BB98F54A2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531F-6EED-4E34-9F10-BB95A8A1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33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C# by </a:t>
            </a:r>
            <a:r>
              <a:rPr lang="en-US" dirty="0" err="1" smtClean="0"/>
              <a:t>Fakhr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Zero to 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47" y="2097088"/>
            <a:ext cx="9248329" cy="46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78" y="2097088"/>
            <a:ext cx="8673668" cy="45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44" y="2097088"/>
            <a:ext cx="7716336" cy="38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66" y="1953490"/>
            <a:ext cx="8438492" cy="47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96" y="2129900"/>
            <a:ext cx="684943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37" y="2097088"/>
            <a:ext cx="895475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55" y="1826462"/>
            <a:ext cx="4781114" cy="45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2" y="2097088"/>
            <a:ext cx="8163639" cy="43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72" y="2097088"/>
            <a:ext cx="8568879" cy="45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17" y="2097088"/>
            <a:ext cx="8402189" cy="41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 to .exe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46" y="1653741"/>
            <a:ext cx="9280531" cy="505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6" y="1987135"/>
            <a:ext cx="7329651" cy="47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67" y="2097088"/>
            <a:ext cx="8340289" cy="44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6" y="1929129"/>
            <a:ext cx="8476432" cy="47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70" y="2097088"/>
            <a:ext cx="7516283" cy="46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92" y="2264831"/>
            <a:ext cx="602064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8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05" y="2456442"/>
            <a:ext cx="977401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1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9" y="2299257"/>
            <a:ext cx="1021222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5" y="2289731"/>
            <a:ext cx="1016459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0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04" y="2097088"/>
            <a:ext cx="1031701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83" y="2097088"/>
            <a:ext cx="1025985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important skill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5" y="2689031"/>
            <a:ext cx="1037417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2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89" y="1661324"/>
            <a:ext cx="9640645" cy="50870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9927" y="4959927"/>
            <a:ext cx="1506394" cy="540328"/>
          </a:xfrm>
          <a:prstGeom prst="rect">
            <a:avLst/>
          </a:prstGeom>
          <a:solidFill>
            <a:srgbClr val="FCFCFB"/>
          </a:solidFill>
          <a:ln>
            <a:solidFill>
              <a:srgbClr val="FCF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8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94" y="2097088"/>
            <a:ext cx="8746835" cy="44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66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3" y="2097088"/>
            <a:ext cx="8332069" cy="41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9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8" y="2146836"/>
            <a:ext cx="10545647" cy="3686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86800" y="5486399"/>
            <a:ext cx="1149927" cy="319416"/>
          </a:xfrm>
          <a:prstGeom prst="rect">
            <a:avLst/>
          </a:prstGeom>
          <a:solidFill>
            <a:srgbClr val="A9C9DE"/>
          </a:solidFill>
          <a:ln>
            <a:solidFill>
              <a:srgbClr val="A9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types and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69" y="1751825"/>
            <a:ext cx="795448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2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7D5EC">
                <a:alpha val="52941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20" y="1903123"/>
            <a:ext cx="8744784" cy="4760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98873" y="4959927"/>
            <a:ext cx="1163782" cy="609600"/>
          </a:xfrm>
          <a:prstGeom prst="rect">
            <a:avLst/>
          </a:prstGeom>
          <a:solidFill>
            <a:srgbClr val="A1B2C4"/>
          </a:solidFill>
          <a:ln>
            <a:solidFill>
              <a:srgbClr val="A1B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</a:t>
            </a:r>
            <a:r>
              <a:rPr lang="en-US" dirty="0" err="1" smtClean="0"/>
              <a:t>arithmatic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1B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37" y="2217199"/>
            <a:ext cx="9316750" cy="38486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97636" y="5527964"/>
            <a:ext cx="1478685" cy="537872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9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assignment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84" y="2094919"/>
            <a:ext cx="9173855" cy="4153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19309" y="5361709"/>
            <a:ext cx="1257012" cy="704127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9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increment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57" y="2097088"/>
            <a:ext cx="9735909" cy="3896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94618" y="5583380"/>
            <a:ext cx="1219200" cy="413181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1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52" y="2097088"/>
            <a:ext cx="9812119" cy="4429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92836" y="5306291"/>
            <a:ext cx="1607128" cy="759545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3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5" y="2222718"/>
            <a:ext cx="8916953" cy="40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2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BAB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1666087"/>
            <a:ext cx="8697539" cy="50775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5564" y="5084618"/>
            <a:ext cx="1191491" cy="540327"/>
          </a:xfrm>
          <a:prstGeom prst="rect">
            <a:avLst/>
          </a:prstGeom>
          <a:solidFill>
            <a:srgbClr val="9B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- 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79" y="2785951"/>
            <a:ext cx="943106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67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– precedence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50" y="2097088"/>
            <a:ext cx="572532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8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– implicitly &amp; explicitly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8" y="2097088"/>
            <a:ext cx="8025667" cy="189378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8" y="4168032"/>
            <a:ext cx="8025667" cy="1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71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Breakpoint: for stopping execution on the desired line.</a:t>
            </a:r>
          </a:p>
          <a:p>
            <a:r>
              <a:rPr lang="en-US" dirty="0"/>
              <a:t>Step </a:t>
            </a:r>
            <a:r>
              <a:rPr lang="en-US" dirty="0" smtClean="0"/>
              <a:t>over: Line by line – procedures single line</a:t>
            </a:r>
          </a:p>
          <a:p>
            <a:r>
              <a:rPr lang="en-US" dirty="0" smtClean="0"/>
              <a:t>Step into: Line by line</a:t>
            </a:r>
          </a:p>
          <a:p>
            <a:r>
              <a:rPr lang="en-US" dirty="0" smtClean="0"/>
              <a:t>Step out: come back from the procedure</a:t>
            </a:r>
          </a:p>
          <a:p>
            <a:r>
              <a:rPr lang="en-US" dirty="0" smtClean="0"/>
              <a:t>Quick watch: watch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76" y="2097088"/>
            <a:ext cx="6880672" cy="43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5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90" y="2097088"/>
            <a:ext cx="8153243" cy="4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84" y="2097088"/>
            <a:ext cx="8413456" cy="46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1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69" y="1748419"/>
            <a:ext cx="8489085" cy="50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5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531F-6EED-4E34-9F10-BB95A8A1F69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97" y="2097088"/>
            <a:ext cx="8322830" cy="46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493</TotalTime>
  <Words>228</Words>
  <Application>Microsoft Office PowerPoint</Application>
  <PresentationFormat>Widescreen</PresentationFormat>
  <Paragraphs>102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Trebuchet MS</vt:lpstr>
      <vt:lpstr>Tw Cen MT</vt:lpstr>
      <vt:lpstr>Circuit</vt:lpstr>
      <vt:lpstr>Full C# by Fakhr</vt:lpstr>
      <vt:lpstr>Text file to .exe</vt:lpstr>
      <vt:lpstr>The most important skill</vt:lpstr>
      <vt:lpstr>Variables</vt:lpstr>
      <vt:lpstr>Variables</vt:lpstr>
      <vt:lpstr>variables</vt:lpstr>
      <vt:lpstr>variables</vt:lpstr>
      <vt:lpstr>variables</vt:lpstr>
      <vt:lpstr>variables</vt:lpstr>
      <vt:lpstr>Naming</vt:lpstr>
      <vt:lpstr>naming</vt:lpstr>
      <vt:lpstr>naming</vt:lpstr>
      <vt:lpstr>naming</vt:lpstr>
      <vt:lpstr>naming</vt:lpstr>
      <vt:lpstr>naming</vt:lpstr>
      <vt:lpstr>naming</vt:lpstr>
      <vt:lpstr>Naming tips</vt:lpstr>
      <vt:lpstr>Naming tips</vt:lpstr>
      <vt:lpstr>Naming tips</vt:lpstr>
      <vt:lpstr>rename</vt:lpstr>
      <vt:lpstr>keywords</vt:lpstr>
      <vt:lpstr>keywords</vt:lpstr>
      <vt:lpstr>keywords</vt:lpstr>
      <vt:lpstr>keywords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Variables – types and ranges</vt:lpstr>
      <vt:lpstr>operators</vt:lpstr>
      <vt:lpstr>Operators - arithmatic</vt:lpstr>
      <vt:lpstr>Operators - assignment</vt:lpstr>
      <vt:lpstr>Operators - increment</vt:lpstr>
      <vt:lpstr>Operators - comparison</vt:lpstr>
      <vt:lpstr>Operators - logical</vt:lpstr>
      <vt:lpstr>Operators - logical</vt:lpstr>
      <vt:lpstr>Operators – precedence</vt:lpstr>
      <vt:lpstr>Variables – implicitly &amp; explicitly  </vt:lpstr>
      <vt:lpstr>Debugging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C# by Fakhr</dc:title>
  <dc:creator>Kambiz</dc:creator>
  <cp:lastModifiedBy>Kambiz</cp:lastModifiedBy>
  <cp:revision>22</cp:revision>
  <dcterms:created xsi:type="dcterms:W3CDTF">2025-07-05T10:44:02Z</dcterms:created>
  <dcterms:modified xsi:type="dcterms:W3CDTF">2025-07-09T08:15:04Z</dcterms:modified>
</cp:coreProperties>
</file>